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3" r:id="rId2"/>
    <p:sldId id="453" r:id="rId3"/>
    <p:sldId id="412" r:id="rId4"/>
    <p:sldId id="462" r:id="rId5"/>
    <p:sldId id="464" r:id="rId6"/>
    <p:sldId id="465" r:id="rId7"/>
    <p:sldId id="467" r:id="rId8"/>
    <p:sldId id="468" r:id="rId9"/>
    <p:sldId id="364" r:id="rId10"/>
    <p:sldId id="466" r:id="rId11"/>
  </p:sldIdLst>
  <p:sldSz cx="10801350" cy="6840538"/>
  <p:notesSz cx="9144000" cy="6858000"/>
  <p:embeddedFontLst>
    <p:embeddedFont>
      <p:font typeface="나눔스퀘어 Extra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나눔고딕" panose="020D0604000000000000" pitchFamily="50" charset="-127"/>
      <p:regular r:id="rId17"/>
      <p:bold r:id="rId18"/>
    </p:embeddedFont>
    <p:embeddedFont>
      <p:font typeface="Arial Rounded MT Bold" panose="020F0704030504030204" pitchFamily="34" charset="0"/>
      <p:regular r:id="rId19"/>
    </p:embeddedFont>
    <p:embeddedFont>
      <p:font typeface="HY헤드라인M" panose="02030600000101010101" pitchFamily="18" charset="-127"/>
      <p:regular r:id="rId20"/>
    </p:embeddedFont>
  </p:embeddedFontLst>
  <p:defaultTextStyle>
    <a:defPPr>
      <a:defRPr lang="ko-KR"/>
    </a:defPPr>
    <a:lvl1pPr marL="0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53898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07796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61693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15591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69489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23387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77285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31182" algn="l" defTabSz="1107796" rtl="0" eaLnBrk="1" latinLnBrk="1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EF4"/>
    <a:srgbClr val="B8AF82"/>
    <a:srgbClr val="DEDAC4"/>
    <a:srgbClr val="BAB2AE"/>
    <a:srgbClr val="8D807A"/>
    <a:srgbClr val="3B3936"/>
    <a:srgbClr val="222222"/>
    <a:srgbClr val="A89E9A"/>
    <a:srgbClr val="EFDE79"/>
    <a:srgbClr val="FF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4" autoAdjust="0"/>
    <p:restoredTop sz="96592" autoAdjust="0"/>
  </p:normalViewPr>
  <p:slideViewPr>
    <p:cSldViewPr>
      <p:cViewPr>
        <p:scale>
          <a:sx n="75" d="100"/>
          <a:sy n="75" d="100"/>
        </p:scale>
        <p:origin x="758" y="619"/>
      </p:cViewPr>
      <p:guideLst>
        <p:guide orient="horz" pos="2155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2172" y="-114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8EE8-BF93-4A17-BED5-FC99EECA5FC7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389D9-3AFB-446F-A659-3D0A661F2A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37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1F873-BA02-446B-9127-C4DE4310B94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41588" y="514350"/>
            <a:ext cx="4060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1BC67-C438-4515-9D3F-F10D40F13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4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101" y="2125002"/>
            <a:ext cx="9181148" cy="146628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0205" y="3876305"/>
            <a:ext cx="7560945" cy="17481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53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07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61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15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69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23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77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31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36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1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830979" y="273941"/>
            <a:ext cx="2430304" cy="583662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40069" y="273941"/>
            <a:ext cx="7110889" cy="583662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3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36979" y="6372597"/>
            <a:ext cx="2520315" cy="364195"/>
          </a:xfrm>
        </p:spPr>
        <p:txBody>
          <a:bodyPr/>
          <a:lstStyle>
            <a:lvl1pPr>
              <a:defRPr sz="900"/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6157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3232" y="4395683"/>
            <a:ext cx="9181148" cy="1358607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232" y="2899313"/>
            <a:ext cx="9181148" cy="1496368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5389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10779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6169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21559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6948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32338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7728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43118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1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40068" y="1596126"/>
            <a:ext cx="4770596" cy="4514439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90686" y="1596126"/>
            <a:ext cx="4770596" cy="4514439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75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68" y="1531206"/>
            <a:ext cx="4772472" cy="63813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53898" indent="0">
              <a:buNone/>
              <a:defRPr sz="2400" b="1"/>
            </a:lvl2pPr>
            <a:lvl3pPr marL="1107796" indent="0">
              <a:buNone/>
              <a:defRPr sz="2200" b="1"/>
            </a:lvl3pPr>
            <a:lvl4pPr marL="1661693" indent="0">
              <a:buNone/>
              <a:defRPr sz="1900" b="1"/>
            </a:lvl4pPr>
            <a:lvl5pPr marL="2215591" indent="0">
              <a:buNone/>
              <a:defRPr sz="1900" b="1"/>
            </a:lvl5pPr>
            <a:lvl6pPr marL="2769489" indent="0">
              <a:buNone/>
              <a:defRPr sz="1900" b="1"/>
            </a:lvl6pPr>
            <a:lvl7pPr marL="3323387" indent="0">
              <a:buNone/>
              <a:defRPr sz="1900" b="1"/>
            </a:lvl7pPr>
            <a:lvl8pPr marL="3877285" indent="0">
              <a:buNone/>
              <a:defRPr sz="1900" b="1"/>
            </a:lvl8pPr>
            <a:lvl9pPr marL="443118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0068" y="2169338"/>
            <a:ext cx="4772472" cy="394122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86942" y="1531206"/>
            <a:ext cx="4774347" cy="63813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53898" indent="0">
              <a:buNone/>
              <a:defRPr sz="2400" b="1"/>
            </a:lvl2pPr>
            <a:lvl3pPr marL="1107796" indent="0">
              <a:buNone/>
              <a:defRPr sz="2200" b="1"/>
            </a:lvl3pPr>
            <a:lvl4pPr marL="1661693" indent="0">
              <a:buNone/>
              <a:defRPr sz="1900" b="1"/>
            </a:lvl4pPr>
            <a:lvl5pPr marL="2215591" indent="0">
              <a:buNone/>
              <a:defRPr sz="1900" b="1"/>
            </a:lvl5pPr>
            <a:lvl6pPr marL="2769489" indent="0">
              <a:buNone/>
              <a:defRPr sz="1900" b="1"/>
            </a:lvl6pPr>
            <a:lvl7pPr marL="3323387" indent="0">
              <a:buNone/>
              <a:defRPr sz="1900" b="1"/>
            </a:lvl7pPr>
            <a:lvl8pPr marL="3877285" indent="0">
              <a:buNone/>
              <a:defRPr sz="1900" b="1"/>
            </a:lvl8pPr>
            <a:lvl9pPr marL="443118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86942" y="2169338"/>
            <a:ext cx="4774347" cy="3941227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0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50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4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0072" y="272354"/>
            <a:ext cx="3553570" cy="1159093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3030" y="272358"/>
            <a:ext cx="6038255" cy="5838209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40072" y="1431450"/>
            <a:ext cx="3553570" cy="4679118"/>
          </a:xfrm>
        </p:spPr>
        <p:txBody>
          <a:bodyPr/>
          <a:lstStyle>
            <a:lvl1pPr marL="0" indent="0">
              <a:buNone/>
              <a:defRPr sz="1700"/>
            </a:lvl1pPr>
            <a:lvl2pPr marL="553898" indent="0">
              <a:buNone/>
              <a:defRPr sz="1500"/>
            </a:lvl2pPr>
            <a:lvl3pPr marL="1107796" indent="0">
              <a:buNone/>
              <a:defRPr sz="1200"/>
            </a:lvl3pPr>
            <a:lvl4pPr marL="1661693" indent="0">
              <a:buNone/>
              <a:defRPr sz="1100"/>
            </a:lvl4pPr>
            <a:lvl5pPr marL="2215591" indent="0">
              <a:buNone/>
              <a:defRPr sz="1100"/>
            </a:lvl5pPr>
            <a:lvl6pPr marL="2769489" indent="0">
              <a:buNone/>
              <a:defRPr sz="1100"/>
            </a:lvl6pPr>
            <a:lvl7pPr marL="3323387" indent="0">
              <a:buNone/>
              <a:defRPr sz="1100"/>
            </a:lvl7pPr>
            <a:lvl8pPr marL="3877285" indent="0">
              <a:buNone/>
              <a:defRPr sz="1100"/>
            </a:lvl8pPr>
            <a:lvl9pPr marL="443118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6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7140" y="4788377"/>
            <a:ext cx="6480810" cy="565297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117140" y="611215"/>
            <a:ext cx="6480810" cy="4104323"/>
          </a:xfrm>
        </p:spPr>
        <p:txBody>
          <a:bodyPr/>
          <a:lstStyle>
            <a:lvl1pPr marL="0" indent="0">
              <a:buNone/>
              <a:defRPr sz="3900"/>
            </a:lvl1pPr>
            <a:lvl2pPr marL="553898" indent="0">
              <a:buNone/>
              <a:defRPr sz="3400"/>
            </a:lvl2pPr>
            <a:lvl3pPr marL="1107796" indent="0">
              <a:buNone/>
              <a:defRPr sz="2900"/>
            </a:lvl3pPr>
            <a:lvl4pPr marL="1661693" indent="0">
              <a:buNone/>
              <a:defRPr sz="2400"/>
            </a:lvl4pPr>
            <a:lvl5pPr marL="2215591" indent="0">
              <a:buNone/>
              <a:defRPr sz="2400"/>
            </a:lvl5pPr>
            <a:lvl6pPr marL="2769489" indent="0">
              <a:buNone/>
              <a:defRPr sz="2400"/>
            </a:lvl6pPr>
            <a:lvl7pPr marL="3323387" indent="0">
              <a:buNone/>
              <a:defRPr sz="2400"/>
            </a:lvl7pPr>
            <a:lvl8pPr marL="3877285" indent="0">
              <a:buNone/>
              <a:defRPr sz="2400"/>
            </a:lvl8pPr>
            <a:lvl9pPr marL="4431182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17140" y="5353673"/>
            <a:ext cx="6480810" cy="802814"/>
          </a:xfrm>
        </p:spPr>
        <p:txBody>
          <a:bodyPr/>
          <a:lstStyle>
            <a:lvl1pPr marL="0" indent="0">
              <a:buNone/>
              <a:defRPr sz="1700"/>
            </a:lvl1pPr>
            <a:lvl2pPr marL="553898" indent="0">
              <a:buNone/>
              <a:defRPr sz="1500"/>
            </a:lvl2pPr>
            <a:lvl3pPr marL="1107796" indent="0">
              <a:buNone/>
              <a:defRPr sz="1200"/>
            </a:lvl3pPr>
            <a:lvl4pPr marL="1661693" indent="0">
              <a:buNone/>
              <a:defRPr sz="1100"/>
            </a:lvl4pPr>
            <a:lvl5pPr marL="2215591" indent="0">
              <a:buNone/>
              <a:defRPr sz="1100"/>
            </a:lvl5pPr>
            <a:lvl6pPr marL="2769489" indent="0">
              <a:buNone/>
              <a:defRPr sz="1100"/>
            </a:lvl6pPr>
            <a:lvl7pPr marL="3323387" indent="0">
              <a:buNone/>
              <a:defRPr sz="1100"/>
            </a:lvl7pPr>
            <a:lvl8pPr marL="3877285" indent="0">
              <a:buNone/>
              <a:defRPr sz="1100"/>
            </a:lvl8pPr>
            <a:lvl9pPr marL="443118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40C-C52E-46A6-BE25-B00183BD0CA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E2C3-1A0B-474A-8CE8-AE55B8D9D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42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40070" y="273939"/>
            <a:ext cx="9721215" cy="1140090"/>
          </a:xfrm>
          <a:prstGeom prst="rect">
            <a:avLst/>
          </a:prstGeom>
        </p:spPr>
        <p:txBody>
          <a:bodyPr vert="horz" lIns="110780" tIns="55390" rIns="110780" bIns="5539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70" y="1596126"/>
            <a:ext cx="9721215" cy="4514439"/>
          </a:xfrm>
          <a:prstGeom prst="rect">
            <a:avLst/>
          </a:prstGeom>
        </p:spPr>
        <p:txBody>
          <a:bodyPr vert="horz" lIns="110780" tIns="55390" rIns="110780" bIns="5539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40068" y="6340168"/>
            <a:ext cx="2520315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C60040C-C52E-46A6-BE25-B00183BD0CAF}" type="datetimeFigureOut">
              <a:rPr lang="ko-KR" altLang="en-US" smtClean="0"/>
              <a:pPr/>
              <a:t>2019-07-16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90461" y="6340168"/>
            <a:ext cx="3420428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40970" y="6340168"/>
            <a:ext cx="2520315" cy="364195"/>
          </a:xfrm>
          <a:prstGeom prst="rect">
            <a:avLst/>
          </a:prstGeom>
        </p:spPr>
        <p:txBody>
          <a:bodyPr vert="horz" lIns="110780" tIns="55390" rIns="110780" bIns="5539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6DDAE2C3-1A0B-474A-8CE8-AE55B8D9D4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이등변 삼각형 6"/>
          <p:cNvSpPr/>
          <p:nvPr userDrawn="1"/>
        </p:nvSpPr>
        <p:spPr>
          <a:xfrm rot="10800000">
            <a:off x="-1142" y="-2"/>
            <a:ext cx="10802491" cy="6840539"/>
          </a:xfrm>
          <a:prstGeom prst="triangle">
            <a:avLst>
              <a:gd name="adj" fmla="val 1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73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1107796" rtl="0" eaLnBrk="1" latinLnBrk="1" hangingPunct="1">
        <a:spcBef>
          <a:spcPct val="0"/>
        </a:spcBef>
        <a:buNone/>
        <a:defRPr sz="53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415423" indent="-415423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900084" indent="-346186" algn="l" defTabSz="1107796" rtl="0" eaLnBrk="1" latinLnBrk="1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384745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938642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492540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3046438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36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54234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08131" indent="-276949" algn="l" defTabSz="1107796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3898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7796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61693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15591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9489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3387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77285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31182" algn="l" defTabSz="1107796" rtl="0" eaLnBrk="1" latinLnBrk="1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155385" y="2660178"/>
            <a:ext cx="3045490" cy="152987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설명충</a:t>
            </a:r>
            <a:r>
              <a:rPr lang="ko-KR" altLang="en-US" sz="45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5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  )</a:t>
            </a:r>
            <a:endParaRPr lang="ko-KR" altLang="en-US" sz="45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367" y="-1077218"/>
            <a:ext cx="725722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                   인가</a:t>
            </a:r>
            <a:r>
              <a:rPr lang="en-US" altLang="ko-KR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4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31545" y="3032702"/>
            <a:ext cx="9361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忠</a:t>
            </a:r>
            <a:endParaRPr lang="ko-KR" altLang="en-US" sz="4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64980" y="3782252"/>
            <a:ext cx="316944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충성할 충</a:t>
            </a:r>
            <a:endParaRPr lang="ko-KR" altLang="en-US" sz="47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4609E-7 -1.81016E-7 L -0.3057 -0.411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5" y="-205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8736E-6 3.20724E-6 L 1.54027E-6 0.183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3874E-6 -1.81016E-7 L -0.30423 -0.411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12" y="-20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423 -0.41124 L -0.1358 -0.002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2" y="19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31" grpId="0"/>
      <p:bldP spid="31" grpId="1"/>
      <p:bldP spid="31" grpId="2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2483" y="3060229"/>
            <a:ext cx="417646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latin typeface="Arial Rounded MT Bold" panose="020F0704030504030204" pitchFamily="34" charset="0"/>
                <a:ea typeface="나눔스퀘어 ExtraBold" panose="020B0600000101010101" pitchFamily="50" charset="-127"/>
              </a:rPr>
              <a:t>Thank You!</a:t>
            </a:r>
            <a:endParaRPr lang="en-US" altLang="ko-KR" sz="5000" dirty="0">
              <a:latin typeface="Arial Rounded MT Bold" panose="020F0704030504030204" pitchFamily="34" charset="0"/>
              <a:ea typeface="나눔스퀘어 ExtraBold" panose="020B0600000101010101" pitchFamily="50" charset="-127"/>
            </a:endParaRPr>
          </a:p>
          <a:p>
            <a:endParaRPr lang="ko-KR" altLang="en-US" sz="3500" dirty="0">
              <a:latin typeface="Arial Rounded MT Bold" panose="020F0704030504030204" pitchFamily="34" charset="0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97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39" y="323925"/>
            <a:ext cx="9577064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목차</a:t>
            </a:r>
            <a:endParaRPr lang="en-US" altLang="ko-KR" sz="4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 및 역할 분담</a:t>
            </a: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만들게 된 계기</a:t>
            </a: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유사한 서비스와의 </a:t>
            </a:r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기능과 구현</a:t>
            </a: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보완해야 할 점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30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8147" y="395933"/>
            <a:ext cx="66967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 및 역할 분배</a:t>
            </a:r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1" y="2701866"/>
            <a:ext cx="1277602" cy="127760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43" y="3340667"/>
            <a:ext cx="1277602" cy="127760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80" y="3340667"/>
            <a:ext cx="1277602" cy="127760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56" y="2720213"/>
            <a:ext cx="1277602" cy="1277602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256659" y="1044005"/>
            <a:ext cx="0" cy="5796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36728" y="1230026"/>
            <a:ext cx="2241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50786" y="1230026"/>
            <a:ext cx="2241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147" y="4212357"/>
            <a:ext cx="1656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주은총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프론트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86152" y="4734420"/>
            <a:ext cx="1656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김민기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프론트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37828" y="4733608"/>
            <a:ext cx="18651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이찬민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19419" y="4064271"/>
            <a:ext cx="2484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조수학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자료조사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30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11" grpId="0"/>
      <p:bldP spid="49" grpId="0"/>
      <p:bldP spid="50" grpId="0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48147" y="395933"/>
            <a:ext cx="66967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만들게 된 계기</a:t>
            </a:r>
            <a:endParaRPr lang="en-US" altLang="ko-KR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99" y="1342899"/>
            <a:ext cx="4896544" cy="36489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86" y="1342899"/>
            <a:ext cx="5355152" cy="3565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131" y="5224912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대의 실시간 검색 차트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4691" y="5224912"/>
            <a:ext cx="5544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대의 실시간 검색 차트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17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48147" y="395933"/>
            <a:ext cx="66967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유사한 서비스와의 </a:t>
            </a:r>
            <a:r>
              <a:rPr lang="ko-KR" altLang="en-US" sz="3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endParaRPr lang="en-US" altLang="ko-KR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67" y="2124125"/>
            <a:ext cx="5453824" cy="187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4777216"/>
            <a:ext cx="8497019" cy="1565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35" y="1260029"/>
            <a:ext cx="2061921" cy="50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3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4131" y="755973"/>
            <a:ext cx="1008112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4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4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</a:t>
            </a:r>
            <a:r>
              <a:rPr lang="en-US" altLang="ko-KR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필터링을</a:t>
            </a:r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사용한 간단한 검색</a:t>
            </a:r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어플의</a:t>
            </a:r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간단 설명</a:t>
            </a:r>
            <a:r>
              <a:rPr lang="en-US" altLang="ko-KR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 등을 한번에 보여줌</a:t>
            </a:r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태그별로</a:t>
            </a:r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5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클릭시</a:t>
            </a:r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이동 가능</a:t>
            </a:r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플레이스토어로 연결</a:t>
            </a:r>
            <a:endParaRPr lang="en-US" altLang="ko-KR" sz="35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4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48147" y="395933"/>
            <a:ext cx="66967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71" y="323925"/>
            <a:ext cx="10732583" cy="599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3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0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6139" y="323925"/>
            <a:ext cx="957706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보완해야 할 점</a:t>
            </a:r>
            <a:endParaRPr lang="en-US" altLang="ko-KR" sz="4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개발을 </a:t>
            </a:r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할때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개발자가 없어서 </a:t>
            </a:r>
            <a:r>
              <a:rPr lang="ko-KR" altLang="en-US" sz="3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백엔드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부분에서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많이 부족했던 것 같다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제대로 된 디자이너가 없어서 디자인적인 부분에서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</a:t>
            </a: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부족했던 것 같다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시간 상 다양한 정보를 수집을 못했다</a:t>
            </a:r>
            <a:r>
              <a:rPr lang="en-US" altLang="ko-KR" sz="3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     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n-US" altLang="ko-KR" sz="3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742950" indent="-742950">
              <a:buFont typeface="+mj-lt"/>
              <a:buAutoNum type="arabicPeriod"/>
            </a:pP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38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6579" y="2988221"/>
            <a:ext cx="194421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en-US" altLang="ko-KR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9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11097</TotalTime>
  <Words>129</Words>
  <Application>Microsoft Office PowerPoint</Application>
  <PresentationFormat>사용자 지정</PresentationFormat>
  <Paragraphs>58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나눔스퀘어 ExtraBold</vt:lpstr>
      <vt:lpstr>Arial</vt:lpstr>
      <vt:lpstr>맑은 고딕</vt:lpstr>
      <vt:lpstr>나눔고딕</vt:lpstr>
      <vt:lpstr>Arial Rounded MT Bold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홍현지</dc:creator>
  <cp:lastModifiedBy>chanmin0334@naver.com</cp:lastModifiedBy>
  <cp:revision>665</cp:revision>
  <cp:lastPrinted>2015-03-02T13:52:29Z</cp:lastPrinted>
  <dcterms:created xsi:type="dcterms:W3CDTF">2015-02-06T05:35:23Z</dcterms:created>
  <dcterms:modified xsi:type="dcterms:W3CDTF">2019-07-17T03:01:07Z</dcterms:modified>
</cp:coreProperties>
</file>